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48"/>
  </p:normalViewPr>
  <p:slideViewPr>
    <p:cSldViewPr snapToGrid="0">
      <p:cViewPr varScale="1">
        <p:scale>
          <a:sx n="117" d="100"/>
          <a:sy n="117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DDEC-F0B0-032C-F38D-0AED4DFDE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I" dirty="0"/>
              <a:t>OHRANJEVALNIKI</a:t>
            </a:r>
            <a:br>
              <a:rPr lang="en-SI" dirty="0"/>
            </a:br>
            <a:r>
              <a:rPr lang="en-SI" dirty="0"/>
              <a:t>ZASLONA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93ADF-C62A-25FB-D8A5-1C734BF9BF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I" dirty="0"/>
              <a:t>MIHA BERTONCELJ</a:t>
            </a:r>
          </a:p>
        </p:txBody>
      </p:sp>
    </p:spTree>
    <p:extLst>
      <p:ext uri="{BB962C8B-B14F-4D97-AF65-F5344CB8AC3E}">
        <p14:creationId xmlns:p14="http://schemas.microsoft.com/office/powerpoint/2010/main" val="4047594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F01A-2C60-5CBD-39BD-0DAC6A05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MacOS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693B7-EAE7-4039-36E2-9F8FCB1DC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SI" dirty="0"/>
              <a:t>creensaver app v System/Library/… zazene izbrani ohranjevalnik zaslona</a:t>
            </a:r>
          </a:p>
          <a:p>
            <a:r>
              <a:rPr lang="en-GB" dirty="0"/>
              <a:t>D</a:t>
            </a:r>
            <a:r>
              <a:rPr lang="en-SI" dirty="0"/>
              <a:t>atoteka .saver</a:t>
            </a:r>
          </a:p>
          <a:p>
            <a:r>
              <a:rPr lang="en-GB" dirty="0"/>
              <a:t>I</a:t>
            </a:r>
            <a:r>
              <a:rPr lang="en-SI" dirty="0"/>
              <a:t>mplementira podarazred </a:t>
            </a:r>
            <a:r>
              <a:rPr lang="en-GB" dirty="0" err="1"/>
              <a:t>ScreenSaverView</a:t>
            </a:r>
            <a:endParaRPr lang="en-GB" dirty="0"/>
          </a:p>
          <a:p>
            <a:endParaRPr lang="en-SI" dirty="0"/>
          </a:p>
        </p:txBody>
      </p:sp>
      <p:pic>
        <p:nvPicPr>
          <p:cNvPr id="5" name="Picture 4" descr="A white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D0218A81-CD24-DC10-3CDF-9C1BE849B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8888" y="609600"/>
            <a:ext cx="2248523" cy="224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91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0779-910B-2EE5-2858-AA085187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/>
              <a:t>M</a:t>
            </a:r>
            <a:r>
              <a:rPr lang="en-SI" sz="2800"/>
              <a:t>etode razreda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E6080-BCF1-1A79-2048-0045EB78A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GB" sz="1800"/>
              <a:t>draw(_:)</a:t>
            </a:r>
          </a:p>
          <a:p>
            <a:r>
              <a:rPr lang="en-GB" sz="1800"/>
              <a:t>startAnimation()</a:t>
            </a:r>
          </a:p>
          <a:p>
            <a:r>
              <a:rPr lang="en-GB" sz="1800"/>
              <a:t>animateOneFrame()</a:t>
            </a:r>
          </a:p>
          <a:p>
            <a:r>
              <a:rPr lang="en-GB" sz="1800"/>
              <a:t>stopAnimation()</a:t>
            </a:r>
          </a:p>
          <a:p>
            <a:r>
              <a:rPr lang="en-GB" sz="1800"/>
              <a:t>(BOOL)hasConfigureSheet</a:t>
            </a:r>
          </a:p>
          <a:p>
            <a:r>
              <a:rPr lang="en-GB" sz="1800"/>
              <a:t>(NSWindow *)configureSheet</a:t>
            </a:r>
            <a:endParaRPr lang="en-SI" sz="1800"/>
          </a:p>
        </p:txBody>
      </p:sp>
      <p:pic>
        <p:nvPicPr>
          <p:cNvPr id="5" name="Picture 4" descr="A purple and white mountain&#10;&#10;Description automatically generated">
            <a:extLst>
              <a:ext uri="{FF2B5EF4-FFF2-40B4-BE49-F238E27FC236}">
                <a16:creationId xmlns:a16="http://schemas.microsoft.com/office/drawing/2014/main" id="{FCB10BDD-7CB7-32BC-7FE4-ED44E4C29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1332322"/>
            <a:ext cx="6916633" cy="387331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92323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pipes&#10;&#10;Description automatically generated">
            <a:extLst>
              <a:ext uri="{FF2B5EF4-FFF2-40B4-BE49-F238E27FC236}">
                <a16:creationId xmlns:a16="http://schemas.microsoft.com/office/drawing/2014/main" id="{6F357F54-67AA-70BC-5327-5B0BAE21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895" r="-2" b="25348"/>
          <a:stretch/>
        </p:blipFill>
        <p:spPr>
          <a:xfrm>
            <a:off x="1480924" y="344800"/>
            <a:ext cx="8946310" cy="3942387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E8D5A5-7F93-F40D-421C-584BC0953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924" y="3868751"/>
            <a:ext cx="8946310" cy="14677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Vprašanja</a:t>
            </a:r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5448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F737-3132-14FF-8E14-AE14FE751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954587" cy="1905000"/>
          </a:xfrm>
        </p:spPr>
        <p:txBody>
          <a:bodyPr/>
          <a:lstStyle/>
          <a:p>
            <a:pPr algn="ctr"/>
            <a:r>
              <a:rPr lang="en-GB" dirty="0"/>
              <a:t>P</a:t>
            </a:r>
            <a:r>
              <a:rPr lang="en-SI" dirty="0"/>
              <a:t>rvotni namen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1A19D-4898-BBF4-D0E6-6D3BDEA3F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954587" cy="3124201"/>
          </a:xfrm>
        </p:spPr>
        <p:txBody>
          <a:bodyPr/>
          <a:lstStyle/>
          <a:p>
            <a:r>
              <a:rPr lang="en-GB" dirty="0"/>
              <a:t>Z</a:t>
            </a:r>
            <a:r>
              <a:rPr lang="en-SI" dirty="0"/>
              <a:t>apečene slike na ekranih</a:t>
            </a:r>
          </a:p>
          <a:p>
            <a:r>
              <a:rPr lang="en-SI" dirty="0"/>
              <a:t>Tehnologija CTR(</a:t>
            </a:r>
            <a:r>
              <a:rPr lang="en-GB" dirty="0"/>
              <a:t>cathode-ray tubes</a:t>
            </a:r>
            <a:r>
              <a:rPr lang="en-SI" dirty="0"/>
              <a:t>)</a:t>
            </a:r>
          </a:p>
          <a:p>
            <a:r>
              <a:rPr lang="en-GB" dirty="0"/>
              <a:t>P</a:t>
            </a:r>
            <a:r>
              <a:rPr lang="en-SI" dirty="0"/>
              <a:t>lasma ekrani (plasma: inoniziran plin)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5443F1-615D-69A3-7BBF-F4777AC58C96}"/>
              </a:ext>
            </a:extLst>
          </p:cNvPr>
          <p:cNvSpPr txBox="1">
            <a:spLocks/>
          </p:cNvSpPr>
          <p:nvPr/>
        </p:nvSpPr>
        <p:spPr>
          <a:xfrm>
            <a:off x="6096000" y="609600"/>
            <a:ext cx="4954587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err="1"/>
              <a:t>Uporaba</a:t>
            </a:r>
            <a:r>
              <a:rPr lang="en-GB" dirty="0"/>
              <a:t> </a:t>
            </a:r>
            <a:r>
              <a:rPr lang="en-GB" dirty="0" err="1"/>
              <a:t>danes</a:t>
            </a:r>
            <a:endParaRPr lang="en-SI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964DAF-0575-8DF6-9377-E7827695B44C}"/>
              </a:ext>
            </a:extLst>
          </p:cNvPr>
          <p:cNvSpPr txBox="1">
            <a:spLocks/>
          </p:cNvSpPr>
          <p:nvPr/>
        </p:nvSpPr>
        <p:spPr>
          <a:xfrm>
            <a:off x="6095999" y="2666998"/>
            <a:ext cx="495458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/>
              <a:t>Zaklepanje</a:t>
            </a:r>
            <a:r>
              <a:rPr lang="en-GB" dirty="0"/>
              <a:t> </a:t>
            </a:r>
            <a:r>
              <a:rPr lang="en-GB" dirty="0" err="1"/>
              <a:t>zaslona</a:t>
            </a:r>
            <a:endParaRPr lang="en-SI" dirty="0"/>
          </a:p>
          <a:p>
            <a:r>
              <a:rPr lang="en-GB" dirty="0"/>
              <a:t>E</a:t>
            </a:r>
            <a:r>
              <a:rPr lang="en-SI" dirty="0"/>
              <a:t>stetski videz</a:t>
            </a:r>
          </a:p>
          <a:p>
            <a:r>
              <a:rPr lang="en-GB" dirty="0" err="1"/>
              <a:t>Promocija</a:t>
            </a:r>
            <a:r>
              <a:rPr lang="en-GB" dirty="0"/>
              <a:t> </a:t>
            </a:r>
            <a:r>
              <a:rPr lang="en-GB" dirty="0" err="1"/>
              <a:t>vsebin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049660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3213C9F-F1B6-4980-95B6-4F07946C5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television&#10;&#10;Description automatically generated">
            <a:extLst>
              <a:ext uri="{FF2B5EF4-FFF2-40B4-BE49-F238E27FC236}">
                <a16:creationId xmlns:a16="http://schemas.microsoft.com/office/drawing/2014/main" id="{7976D2F9-FAC1-7E21-2B9C-A95C79B13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1583887"/>
            <a:ext cx="4948242" cy="36988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AA28026-5AE8-4702-8944-83B64C486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5" y="643467"/>
            <a:ext cx="5291665" cy="55710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monitor with a blue screen&#10;&#10;Description automatically generated">
            <a:extLst>
              <a:ext uri="{FF2B5EF4-FFF2-40B4-BE49-F238E27FC236}">
                <a16:creationId xmlns:a16="http://schemas.microsoft.com/office/drawing/2014/main" id="{63816D70-4775-A1D8-508D-F18E316271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8" t="-55" r="14343" b="-1882"/>
          <a:stretch/>
        </p:blipFill>
        <p:spPr>
          <a:xfrm>
            <a:off x="6417732" y="1910186"/>
            <a:ext cx="4948242" cy="30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2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407F-DCB2-0D39-D549-86352BCF3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SIStemska logika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10DD9-3CBD-EF74-8B02-E6E4D6F3D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7120844" cy="3124201"/>
          </a:xfrm>
        </p:spPr>
        <p:txBody>
          <a:bodyPr/>
          <a:lstStyle/>
          <a:p>
            <a:r>
              <a:rPr lang="en-GB" dirty="0" err="1"/>
              <a:t>Poslušanje</a:t>
            </a:r>
            <a:r>
              <a:rPr lang="en-GB" dirty="0"/>
              <a:t> </a:t>
            </a:r>
            <a:r>
              <a:rPr lang="en-GB" dirty="0" err="1"/>
              <a:t>virov</a:t>
            </a:r>
            <a:r>
              <a:rPr lang="en-GB" dirty="0"/>
              <a:t>(</a:t>
            </a:r>
            <a:r>
              <a:rPr lang="en-GB" dirty="0" err="1"/>
              <a:t>tipkovnica</a:t>
            </a:r>
            <a:r>
              <a:rPr lang="en-GB" dirty="0"/>
              <a:t>, </a:t>
            </a:r>
            <a:r>
              <a:rPr lang="en-GB" dirty="0" err="1"/>
              <a:t>miška</a:t>
            </a:r>
            <a:r>
              <a:rPr lang="en-GB" dirty="0"/>
              <a:t>)</a:t>
            </a:r>
          </a:p>
          <a:p>
            <a:r>
              <a:rPr lang="en-GB" dirty="0" err="1"/>
              <a:t>Aktivacija</a:t>
            </a:r>
            <a:r>
              <a:rPr lang="en-GB" dirty="0"/>
              <a:t> po </a:t>
            </a:r>
            <a:r>
              <a:rPr lang="en-GB" dirty="0" err="1"/>
              <a:t>določenem</a:t>
            </a:r>
            <a:r>
              <a:rPr lang="en-GB" dirty="0"/>
              <a:t> </a:t>
            </a:r>
            <a:r>
              <a:rPr lang="en-GB" dirty="0" err="1"/>
              <a:t>obdobju</a:t>
            </a:r>
            <a:r>
              <a:rPr lang="en-GB" dirty="0"/>
              <a:t> </a:t>
            </a:r>
            <a:r>
              <a:rPr lang="en-GB" dirty="0" err="1"/>
              <a:t>neaktivnosti</a:t>
            </a:r>
            <a:endParaRPr lang="en-GB" dirty="0"/>
          </a:p>
          <a:p>
            <a:r>
              <a:rPr lang="en-GB" dirty="0" err="1"/>
              <a:t>Statična</a:t>
            </a:r>
            <a:r>
              <a:rPr lang="en-GB" dirty="0"/>
              <a:t> </a:t>
            </a:r>
            <a:r>
              <a:rPr lang="en-GB" dirty="0" err="1"/>
              <a:t>ali</a:t>
            </a:r>
            <a:r>
              <a:rPr lang="en-GB" dirty="0"/>
              <a:t> </a:t>
            </a:r>
            <a:r>
              <a:rPr lang="en-GB" dirty="0" err="1"/>
              <a:t>grafična</a:t>
            </a:r>
            <a:r>
              <a:rPr lang="en-GB" dirty="0"/>
              <a:t> </a:t>
            </a:r>
            <a:r>
              <a:rPr lang="en-GB" dirty="0" err="1"/>
              <a:t>vizualizacija</a:t>
            </a:r>
            <a:r>
              <a:rPr lang="en-GB" dirty="0"/>
              <a:t> </a:t>
            </a:r>
            <a:r>
              <a:rPr lang="en-GB" dirty="0" err="1"/>
              <a:t>grafičnih</a:t>
            </a:r>
            <a:r>
              <a:rPr lang="en-GB" dirty="0"/>
              <a:t> </a:t>
            </a:r>
            <a:r>
              <a:rPr lang="en-GB" dirty="0" err="1"/>
              <a:t>elemntov</a:t>
            </a:r>
            <a:endParaRPr lang="en-GB" dirty="0"/>
          </a:p>
          <a:p>
            <a:r>
              <a:rPr lang="en-GB" dirty="0" err="1"/>
              <a:t>Deaktivacija</a:t>
            </a:r>
            <a:endParaRPr lang="en-GB" dirty="0"/>
          </a:p>
          <a:p>
            <a:r>
              <a:rPr lang="en-GB" dirty="0" err="1"/>
              <a:t>Odajva</a:t>
            </a:r>
            <a:r>
              <a:rPr lang="en-GB" dirty="0"/>
              <a:t>, </a:t>
            </a:r>
            <a:r>
              <a:rPr lang="en-GB" dirty="0" err="1"/>
              <a:t>zaklepanje</a:t>
            </a:r>
            <a:r>
              <a:rPr lang="en-GB" dirty="0"/>
              <a:t> </a:t>
            </a:r>
            <a:r>
              <a:rPr lang="en-GB" dirty="0" err="1"/>
              <a:t>zaslona</a:t>
            </a:r>
            <a:endParaRPr lang="en-GB" dirty="0"/>
          </a:p>
          <a:p>
            <a:pPr marL="0" indent="0">
              <a:buNone/>
            </a:pPr>
            <a:endParaRPr lang="en-SI" dirty="0"/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91660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light in a room&#10;&#10;Description automatically generated">
            <a:extLst>
              <a:ext uri="{FF2B5EF4-FFF2-40B4-BE49-F238E27FC236}">
                <a16:creationId xmlns:a16="http://schemas.microsoft.com/office/drawing/2014/main" id="{2C03EE08-F9F2-CA8B-6E38-F5ED0981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105" y="1332322"/>
            <a:ext cx="5611522" cy="3142452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C179F2-1D91-DEA1-F87B-9E76CDF98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SI" sz="2800"/>
              <a:t>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1231A-182B-0825-3E47-874840753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en-GB" sz="1800"/>
              <a:t>Windows naredi poizvedbo do apikacije v ospredju</a:t>
            </a:r>
          </a:p>
          <a:p>
            <a:r>
              <a:rPr lang="en-GB" sz="1800"/>
              <a:t>S</a:t>
            </a:r>
            <a:r>
              <a:rPr lang="en-SI" sz="1800"/>
              <a:t>istem.ini ==&gt;  </a:t>
            </a:r>
            <a:r>
              <a:rPr lang="en-GB" sz="1800"/>
              <a:t>SCRNSAVE.EXE=____</a:t>
            </a:r>
          </a:p>
          <a:p>
            <a:r>
              <a:rPr lang="en-GB" sz="1800"/>
              <a:t>To so datoteke .</a:t>
            </a:r>
            <a:r>
              <a:rPr lang="en-GB" sz="1800" b="1"/>
              <a:t>src</a:t>
            </a:r>
            <a:r>
              <a:rPr lang="en-GB" sz="1800"/>
              <a:t> ali </a:t>
            </a:r>
            <a:r>
              <a:rPr lang="en-GB" sz="1800" b="1"/>
              <a:t>.exe</a:t>
            </a:r>
          </a:p>
          <a:p>
            <a:r>
              <a:rPr lang="en-GB" sz="1800"/>
              <a:t>I</a:t>
            </a:r>
            <a:r>
              <a:rPr lang="en-SI" sz="1800"/>
              <a:t>nstancira okno ki bo prikazano na zaslonu</a:t>
            </a:r>
          </a:p>
          <a:p>
            <a:r>
              <a:rPr lang="en-GB" sz="1800"/>
              <a:t>tri zahtevane funkcije</a:t>
            </a:r>
            <a:endParaRPr lang="en-SI" sz="1800"/>
          </a:p>
        </p:txBody>
      </p:sp>
    </p:spTree>
    <p:extLst>
      <p:ext uri="{BB962C8B-B14F-4D97-AF65-F5344CB8AC3E}">
        <p14:creationId xmlns:p14="http://schemas.microsoft.com/office/powerpoint/2010/main" val="197208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CA3F-513A-663F-5406-6662F0CE9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GB" sz="2800" dirty="0" err="1"/>
              <a:t>ScreenSaverProc</a:t>
            </a:r>
            <a:endParaRPr lang="en-SI" sz="2800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0F29472C-730A-5E9B-590E-AFFA3B1D9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 err="1"/>
              <a:t>DefScreenSaverProc</a:t>
            </a:r>
            <a:r>
              <a:rPr lang="en-US" sz="1800" dirty="0"/>
              <a:t>:</a:t>
            </a:r>
          </a:p>
          <a:p>
            <a:pPr>
              <a:buFontTx/>
              <a:buChar char="-"/>
            </a:pPr>
            <a:r>
              <a:rPr lang="en-US" sz="1800" dirty="0"/>
              <a:t>WM_SETCURSOR</a:t>
            </a:r>
          </a:p>
          <a:p>
            <a:pPr>
              <a:buFontTx/>
              <a:buChar char="-"/>
            </a:pPr>
            <a:r>
              <a:rPr lang="en-US" sz="1800" dirty="0"/>
              <a:t>WM_KEYDOWN</a:t>
            </a:r>
            <a:endParaRPr lang="en-GB" sz="1600" dirty="0"/>
          </a:p>
          <a:p>
            <a:pPr>
              <a:buFontTx/>
              <a:buChar char="-"/>
            </a:pPr>
            <a:r>
              <a:rPr lang="en-US" sz="1800" dirty="0"/>
              <a:t>WM_ACTIVATE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71AC04E-CFBA-7EFA-A5E2-70D999C6F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97" y="80798"/>
            <a:ext cx="7816803" cy="677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6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een rolling hill with blue sky and clouds&#10;&#10;Description automatically generated">
            <a:extLst>
              <a:ext uri="{FF2B5EF4-FFF2-40B4-BE49-F238E27FC236}">
                <a16:creationId xmlns:a16="http://schemas.microsoft.com/office/drawing/2014/main" id="{38FC577A-520F-7A21-42AF-66AEBD775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7DCB4-2A24-E392-2549-A68CC0D84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71600"/>
          </a:xfrm>
        </p:spPr>
        <p:txBody>
          <a:bodyPr>
            <a:normAutofit fontScale="90000"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RegisterDialogClasses</a:t>
            </a:r>
            <a:r>
              <a:rPr lang="en-GB" dirty="0">
                <a:solidFill>
                  <a:schemeClr val="bg1"/>
                </a:solidFill>
              </a:rPr>
              <a:t> in </a:t>
            </a:r>
            <a:r>
              <a:rPr lang="en-GB" dirty="0" err="1">
                <a:solidFill>
                  <a:schemeClr val="bg1"/>
                </a:solidFill>
              </a:rPr>
              <a:t>ScreenSaverConfigureDialog</a:t>
            </a:r>
            <a:br>
              <a:rPr lang="en-GB" dirty="0">
                <a:solidFill>
                  <a:schemeClr val="bg1"/>
                </a:solidFill>
              </a:rPr>
            </a:br>
            <a:endParaRPr lang="en-SI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D5B0F-0F68-B379-D6ED-C88FEC63D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87285"/>
            <a:ext cx="9905998" cy="1132115"/>
          </a:xfrm>
        </p:spPr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Preprosti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ohranjevalnki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samo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vrnejo</a:t>
            </a:r>
            <a:r>
              <a:rPr lang="en-GB" dirty="0">
                <a:solidFill>
                  <a:schemeClr val="bg1"/>
                </a:solidFill>
              </a:rPr>
              <a:t> true</a:t>
            </a:r>
          </a:p>
          <a:p>
            <a:r>
              <a:rPr lang="en-GB" dirty="0">
                <a:solidFill>
                  <a:schemeClr val="bg1"/>
                </a:solidFill>
              </a:rPr>
              <a:t>U</a:t>
            </a:r>
            <a:r>
              <a:rPr lang="en-SI" dirty="0">
                <a:solidFill>
                  <a:schemeClr val="bg1"/>
                </a:solidFill>
              </a:rPr>
              <a:t>porabniku omogoča konfiguracijo ohranjevalnika zaslona</a:t>
            </a:r>
          </a:p>
          <a:p>
            <a:endParaRPr lang="en-SI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4957C-9F64-FE0E-E5FF-7B2E853E0998}"/>
              </a:ext>
            </a:extLst>
          </p:cNvPr>
          <p:cNvSpPr txBox="1"/>
          <p:nvPr/>
        </p:nvSpPr>
        <p:spPr>
          <a:xfrm>
            <a:off x="901927" y="3662610"/>
            <a:ext cx="813321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V</a:t>
            </a:r>
            <a:r>
              <a:rPr lang="en-GB" sz="32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</a:t>
            </a:r>
            <a:r>
              <a:rPr lang="en-GB" sz="28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rnost</a:t>
            </a:r>
            <a:r>
              <a:rPr lang="en-GB" sz="28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Windows 95/98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ustvarja</a:t>
            </a: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lastna</a:t>
            </a: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okna</a:t>
            </a: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za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vnos</a:t>
            </a: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gesla</a:t>
            </a:r>
            <a:endParaRPr lang="en-GB" sz="2000" cap="all" dirty="0">
              <a:ln w="3175" cmpd="sng">
                <a:noFill/>
              </a:ln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457200" indent="-457200">
              <a:buFontTx/>
              <a:buChar char="-"/>
            </a:pP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Windows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Nt</a:t>
            </a: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omogočijo</a:t>
            </a: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ohranjevalniku</a:t>
            </a: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da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pokliče</a:t>
            </a: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le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sistemsko</a:t>
            </a: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okno</a:t>
            </a: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za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vnos</a:t>
            </a:r>
            <a:r>
              <a:rPr lang="en-GB" sz="2000" cap="all" dirty="0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GB" sz="2000" cap="all" dirty="0" err="1">
                <a:ln w="3175" cmpd="sng">
                  <a:noFill/>
                </a:ln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gesla</a:t>
            </a:r>
            <a:endParaRPr lang="en-SI" sz="2000" cap="all" dirty="0">
              <a:ln w="3175" cmpd="sng">
                <a:noFill/>
              </a:ln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3655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0C5CA-616D-058A-C2DA-8FA01115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1905000"/>
          </a:xfrm>
        </p:spPr>
        <p:txBody>
          <a:bodyPr>
            <a:normAutofit/>
          </a:bodyPr>
          <a:lstStyle/>
          <a:p>
            <a:r>
              <a:rPr lang="en-SI"/>
              <a:t>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CCB7C-5EAA-FA4E-0608-95E4D6A19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6573684" cy="3216276"/>
          </a:xfrm>
        </p:spPr>
        <p:txBody>
          <a:bodyPr anchor="t">
            <a:normAutofit/>
          </a:bodyPr>
          <a:lstStyle/>
          <a:p>
            <a:r>
              <a:rPr lang="en-SI" dirty="0"/>
              <a:t>Xscreensaver (by Jamie Zawinski)</a:t>
            </a:r>
          </a:p>
          <a:p>
            <a:r>
              <a:rPr lang="en-GB" dirty="0"/>
              <a:t>U</a:t>
            </a:r>
            <a:r>
              <a:rPr lang="en-SI" dirty="0"/>
              <a:t>porablja se v vecini operacijskih sistemov (Linux, macOS, Android, iOS)</a:t>
            </a:r>
          </a:p>
          <a:p>
            <a:r>
              <a:rPr lang="en-GB" dirty="0" err="1"/>
              <a:t>načini</a:t>
            </a:r>
            <a:r>
              <a:rPr lang="en-GB" dirty="0"/>
              <a:t> </a:t>
            </a:r>
            <a:r>
              <a:rPr lang="en-GB" dirty="0" err="1"/>
              <a:t>prikaza</a:t>
            </a:r>
            <a:r>
              <a:rPr lang="en-GB" dirty="0"/>
              <a:t> </a:t>
            </a:r>
            <a:r>
              <a:rPr lang="en-GB" dirty="0" err="1"/>
              <a:t>zaprti</a:t>
            </a:r>
            <a:r>
              <a:rPr lang="en-GB" dirty="0"/>
              <a:t> v </a:t>
            </a:r>
            <a:r>
              <a:rPr lang="en-GB" dirty="0" err="1"/>
              <a:t>ločenem</a:t>
            </a:r>
            <a:r>
              <a:rPr lang="en-GB" dirty="0"/>
              <a:t> </a:t>
            </a:r>
            <a:r>
              <a:rPr lang="en-GB" dirty="0" err="1"/>
              <a:t>procesu</a:t>
            </a:r>
            <a:r>
              <a:rPr lang="en-GB" dirty="0"/>
              <a:t> od </a:t>
            </a:r>
            <a:r>
              <a:rPr lang="en-GB" dirty="0" err="1"/>
              <a:t>funkcionalnosti</a:t>
            </a:r>
            <a:r>
              <a:rPr lang="en-GB" dirty="0"/>
              <a:t> za </a:t>
            </a:r>
            <a:r>
              <a:rPr lang="en-GB" dirty="0" err="1"/>
              <a:t>zaklepanje</a:t>
            </a:r>
            <a:r>
              <a:rPr lang="en-GB" dirty="0"/>
              <a:t> </a:t>
            </a:r>
            <a:r>
              <a:rPr lang="en-GB" dirty="0" err="1"/>
              <a:t>zaslona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I" dirty="0"/>
          </a:p>
        </p:txBody>
      </p:sp>
      <p:pic>
        <p:nvPicPr>
          <p:cNvPr id="5" name="Picture 4" descr="A cartoon penguin with yellow feet&#10;&#10;Description automatically generated">
            <a:extLst>
              <a:ext uri="{FF2B5EF4-FFF2-40B4-BE49-F238E27FC236}">
                <a16:creationId xmlns:a16="http://schemas.microsoft.com/office/drawing/2014/main" id="{61F51F0C-16CC-52CF-7239-88D51F3E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20" y="609600"/>
            <a:ext cx="3976788" cy="470625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person with long hair smiling&#10;&#10;Description automatically generated">
            <a:extLst>
              <a:ext uri="{FF2B5EF4-FFF2-40B4-BE49-F238E27FC236}">
                <a16:creationId xmlns:a16="http://schemas.microsoft.com/office/drawing/2014/main" id="{DA566B32-4922-6CBE-8BC4-AAFA35536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562" y="339725"/>
            <a:ext cx="2174875" cy="2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29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1DDAF-3E16-C294-91C0-DD89F8E46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6132446" cy="1905000"/>
          </a:xfrm>
        </p:spPr>
        <p:txBody>
          <a:bodyPr>
            <a:normAutofit/>
          </a:bodyPr>
          <a:lstStyle/>
          <a:p>
            <a:pPr algn="ctr"/>
            <a:r>
              <a:rPr lang="en-SI"/>
              <a:t>Delovanje in Varnost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8D28E-D01F-2522-55B6-CA9B04FC5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666999"/>
            <a:ext cx="5943600" cy="339587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sz="1700" dirty="0"/>
              <a:t>Na </a:t>
            </a:r>
            <a:r>
              <a:rPr lang="en-GB" sz="1700" dirty="0" err="1"/>
              <a:t>vskem</a:t>
            </a:r>
            <a:r>
              <a:rPr lang="en-GB" sz="1700" dirty="0"/>
              <a:t> </a:t>
            </a:r>
            <a:r>
              <a:rPr lang="en-GB" sz="1700" dirty="0" err="1"/>
              <a:t>pojavnem</a:t>
            </a:r>
            <a:r>
              <a:rPr lang="en-GB" sz="1700" dirty="0"/>
              <a:t> </a:t>
            </a:r>
            <a:r>
              <a:rPr lang="en-GB" sz="1700" dirty="0" err="1"/>
              <a:t>oknu</a:t>
            </a:r>
            <a:r>
              <a:rPr lang="en-GB" sz="1700" dirty="0"/>
              <a:t> je </a:t>
            </a:r>
            <a:r>
              <a:rPr lang="en-GB" sz="1700" dirty="0" err="1"/>
              <a:t>narejen</a:t>
            </a:r>
            <a:r>
              <a:rPr lang="en-GB" sz="1700" dirty="0"/>
              <a:t> </a:t>
            </a:r>
            <a:r>
              <a:rPr lang="en-GB" sz="1700" dirty="0" err="1"/>
              <a:t>črn</a:t>
            </a:r>
            <a:r>
              <a:rPr lang="en-GB" sz="1700" dirty="0"/>
              <a:t> </a:t>
            </a:r>
            <a:r>
              <a:rPr lang="en-GB" sz="1700" dirty="0" err="1"/>
              <a:t>zaslon</a:t>
            </a:r>
            <a:r>
              <a:rPr lang="en-GB" sz="1700" dirty="0"/>
              <a:t> v </a:t>
            </a:r>
            <a:r>
              <a:rPr lang="en-GB" sz="1700" dirty="0" err="1"/>
              <a:t>celoznaslonskem</a:t>
            </a:r>
            <a:r>
              <a:rPr lang="en-GB" sz="1700" dirty="0"/>
              <a:t> </a:t>
            </a:r>
            <a:r>
              <a:rPr lang="en-GB" sz="1700" dirty="0" err="1"/>
              <a:t>načnu</a:t>
            </a:r>
            <a:endParaRPr lang="en-GB" sz="1700" dirty="0"/>
          </a:p>
          <a:p>
            <a:pPr>
              <a:lnSpc>
                <a:spcPct val="90000"/>
              </a:lnSpc>
            </a:pPr>
            <a:r>
              <a:rPr lang="en-GB" sz="1700" dirty="0" err="1"/>
              <a:t>Videni</a:t>
            </a:r>
            <a:r>
              <a:rPr lang="en-GB" sz="1700" dirty="0"/>
              <a:t> </a:t>
            </a:r>
            <a:r>
              <a:rPr lang="en-GB" sz="1700" dirty="0" err="1"/>
              <a:t>kot</a:t>
            </a:r>
            <a:r>
              <a:rPr lang="en-GB" sz="1700" dirty="0"/>
              <a:t> </a:t>
            </a:r>
            <a:r>
              <a:rPr lang="en-GB" sz="1700" dirty="0" err="1"/>
              <a:t>virtualni</a:t>
            </a:r>
            <a:r>
              <a:rPr lang="en-GB" sz="1700" dirty="0"/>
              <a:t> </a:t>
            </a:r>
            <a:r>
              <a:rPr lang="en-GB" sz="1700" dirty="0" err="1"/>
              <a:t>korenski</a:t>
            </a:r>
            <a:r>
              <a:rPr lang="en-GB" sz="1700" dirty="0"/>
              <a:t> (root) </a:t>
            </a:r>
            <a:r>
              <a:rPr lang="en-GB" sz="1700" dirty="0" err="1"/>
              <a:t>zaslon</a:t>
            </a:r>
            <a:endParaRPr lang="en-GB" sz="1700" dirty="0"/>
          </a:p>
          <a:p>
            <a:pPr>
              <a:lnSpc>
                <a:spcPct val="90000"/>
              </a:lnSpc>
            </a:pPr>
            <a:r>
              <a:rPr lang="en-GB" sz="1700" dirty="0" err="1"/>
              <a:t>Vsak</a:t>
            </a:r>
            <a:r>
              <a:rPr lang="en-GB" sz="1700" dirty="0"/>
              <a:t> program ki rise </a:t>
            </a:r>
            <a:r>
              <a:rPr lang="en-GB" sz="1700" dirty="0" err="1"/>
              <a:t>na</a:t>
            </a:r>
            <a:r>
              <a:rPr lang="en-GB" sz="1700" dirty="0"/>
              <a:t> </a:t>
            </a:r>
            <a:r>
              <a:rPr lang="en-GB" sz="1700" dirty="0" err="1"/>
              <a:t>korenski</a:t>
            </a:r>
            <a:r>
              <a:rPr lang="en-GB" sz="1700" dirty="0"/>
              <a:t> </a:t>
            </a:r>
            <a:r>
              <a:rPr lang="en-GB" sz="1700" dirty="0" err="1"/>
              <a:t>zaslon</a:t>
            </a:r>
            <a:r>
              <a:rPr lang="en-GB" sz="1700" dirty="0"/>
              <a:t> oz. </a:t>
            </a:r>
            <a:r>
              <a:rPr lang="en-GB" sz="1700" dirty="0" err="1"/>
              <a:t>pozna</a:t>
            </a:r>
            <a:r>
              <a:rPr lang="en-GB" sz="1700" dirty="0"/>
              <a:t> </a:t>
            </a:r>
            <a:r>
              <a:rPr lang="en-GB" sz="1700" dirty="0" err="1"/>
              <a:t>virtualni</a:t>
            </a:r>
            <a:r>
              <a:rPr lang="en-GB" sz="1700" dirty="0"/>
              <a:t> </a:t>
            </a:r>
            <a:r>
              <a:rPr lang="en-GB" sz="1700" dirty="0" err="1"/>
              <a:t>korenski</a:t>
            </a:r>
            <a:r>
              <a:rPr lang="en-GB" sz="1700" dirty="0"/>
              <a:t> </a:t>
            </a:r>
            <a:r>
              <a:rPr lang="en-GB" sz="1700" dirty="0" err="1"/>
              <a:t>zaslon</a:t>
            </a:r>
            <a:r>
              <a:rPr lang="en-GB" sz="1700" dirty="0"/>
              <a:t> je </a:t>
            </a:r>
            <a:r>
              <a:rPr lang="en-GB" sz="1700" dirty="0" err="1"/>
              <a:t>lahko</a:t>
            </a:r>
            <a:r>
              <a:rPr lang="en-GB" sz="1700" dirty="0"/>
              <a:t> </a:t>
            </a:r>
            <a:r>
              <a:rPr lang="en-GB" sz="1700" dirty="0" err="1"/>
              <a:t>ohranjevalnik</a:t>
            </a:r>
            <a:r>
              <a:rPr lang="en-GB" sz="1700" dirty="0"/>
              <a:t> </a:t>
            </a:r>
            <a:r>
              <a:rPr lang="en-GB" sz="1700" dirty="0" err="1"/>
              <a:t>zaslona</a:t>
            </a:r>
            <a:endParaRPr lang="en-GB" sz="1700" dirty="0"/>
          </a:p>
          <a:p>
            <a:pPr>
              <a:lnSpc>
                <a:spcPct val="90000"/>
              </a:lnSpc>
            </a:pPr>
            <a:r>
              <a:rPr lang="en-GB" sz="1700" dirty="0"/>
              <a:t>Ob </a:t>
            </a:r>
            <a:r>
              <a:rPr lang="en-GB" sz="1700" dirty="0" err="1"/>
              <a:t>prekinitvi</a:t>
            </a:r>
            <a:r>
              <a:rPr lang="en-GB" sz="1700" dirty="0"/>
              <a:t> </a:t>
            </a:r>
            <a:r>
              <a:rPr lang="en-GB" sz="1700" dirty="0" err="1"/>
              <a:t>okna</a:t>
            </a:r>
            <a:r>
              <a:rPr lang="en-GB" sz="1700" dirty="0"/>
              <a:t> </a:t>
            </a:r>
            <a:r>
              <a:rPr lang="en-GB" sz="1700" dirty="0" err="1"/>
              <a:t>ohranjevalnika</a:t>
            </a:r>
            <a:r>
              <a:rPr lang="en-GB" sz="1700" dirty="0"/>
              <a:t> </a:t>
            </a:r>
            <a:r>
              <a:rPr lang="en-GB" sz="1700" dirty="0" err="1"/>
              <a:t>zaslona</a:t>
            </a:r>
            <a:r>
              <a:rPr lang="en-GB" sz="1700" dirty="0"/>
              <a:t> </a:t>
            </a:r>
            <a:r>
              <a:rPr lang="en-GB" sz="1700" dirty="0" err="1"/>
              <a:t>odstranena</a:t>
            </a:r>
            <a:r>
              <a:rPr lang="en-GB" sz="1700" dirty="0"/>
              <a:t>, </a:t>
            </a:r>
            <a:r>
              <a:rPr lang="en-GB" sz="1700" dirty="0" err="1"/>
              <a:t>procesi</a:t>
            </a:r>
            <a:r>
              <a:rPr lang="en-GB" sz="1700" dirty="0"/>
              <a:t>, ki so v </a:t>
            </a:r>
            <a:r>
              <a:rPr lang="en-GB" sz="1700" dirty="0" err="1"/>
              <a:t>teku</a:t>
            </a:r>
            <a:r>
              <a:rPr lang="en-GB" sz="1700" dirty="0"/>
              <a:t>, pa so </a:t>
            </a:r>
            <a:r>
              <a:rPr lang="en-GB" sz="1700" dirty="0" err="1"/>
              <a:t>prekinjeni</a:t>
            </a:r>
            <a:r>
              <a:rPr lang="en-GB" sz="1700" dirty="0"/>
              <a:t> z </a:t>
            </a:r>
            <a:r>
              <a:rPr lang="en-GB" sz="1700" dirty="0" err="1"/>
              <a:t>uporabo</a:t>
            </a:r>
            <a:r>
              <a:rPr lang="en-GB" sz="1700" dirty="0"/>
              <a:t> </a:t>
            </a:r>
            <a:r>
              <a:rPr lang="en-GB" sz="1700" dirty="0" err="1"/>
              <a:t>signala</a:t>
            </a:r>
            <a:r>
              <a:rPr lang="en-GB" sz="1700" dirty="0"/>
              <a:t> SIGTERM</a:t>
            </a:r>
          </a:p>
          <a:p>
            <a:pPr>
              <a:lnSpc>
                <a:spcPct val="90000"/>
              </a:lnSpc>
            </a:pPr>
            <a:r>
              <a:rPr lang="en-GB" sz="1700" dirty="0" err="1"/>
              <a:t>distribucije</a:t>
            </a:r>
            <a:r>
              <a:rPr lang="en-GB" sz="1700" dirty="0"/>
              <a:t> </a:t>
            </a:r>
            <a:r>
              <a:rPr lang="en-GB" sz="1700" dirty="0" err="1"/>
              <a:t>Linuxa</a:t>
            </a:r>
            <a:r>
              <a:rPr lang="en-GB" sz="1700" dirty="0"/>
              <a:t>, ki so </a:t>
            </a:r>
            <a:r>
              <a:rPr lang="en-GB" sz="1700" dirty="0" err="1"/>
              <a:t>nadomestile</a:t>
            </a:r>
            <a:r>
              <a:rPr lang="en-GB" sz="1700" dirty="0"/>
              <a:t> </a:t>
            </a:r>
            <a:r>
              <a:rPr lang="en-GB" sz="1700" dirty="0" err="1"/>
              <a:t>XScreenSaver</a:t>
            </a:r>
            <a:r>
              <a:rPr lang="en-GB" sz="1700" dirty="0"/>
              <a:t> z </a:t>
            </a:r>
            <a:r>
              <a:rPr lang="en-GB" sz="1700" dirty="0" err="1"/>
              <a:t>drugimi</a:t>
            </a:r>
            <a:r>
              <a:rPr lang="en-GB" sz="1700" dirty="0"/>
              <a:t> </a:t>
            </a:r>
            <a:r>
              <a:rPr lang="en-GB" sz="1700" dirty="0" err="1"/>
              <a:t>ogrodji</a:t>
            </a:r>
            <a:r>
              <a:rPr lang="en-GB" sz="1700" dirty="0"/>
              <a:t> za </a:t>
            </a:r>
            <a:r>
              <a:rPr lang="en-GB" sz="1700" dirty="0" err="1"/>
              <a:t>zaklepanje</a:t>
            </a:r>
            <a:r>
              <a:rPr lang="en-GB" sz="1700" dirty="0"/>
              <a:t> </a:t>
            </a:r>
            <a:r>
              <a:rPr lang="en-GB" sz="1700" dirty="0" err="1"/>
              <a:t>zaslona</a:t>
            </a:r>
            <a:r>
              <a:rPr lang="en-GB" sz="1700" dirty="0"/>
              <a:t>, so </a:t>
            </a:r>
            <a:r>
              <a:rPr lang="en-GB" sz="1700" dirty="0" err="1"/>
              <a:t>imele</a:t>
            </a:r>
            <a:r>
              <a:rPr lang="en-GB" sz="1700" dirty="0"/>
              <a:t> </a:t>
            </a:r>
            <a:r>
              <a:rPr lang="en-GB" sz="1700" dirty="0" err="1"/>
              <a:t>opazne</a:t>
            </a:r>
            <a:r>
              <a:rPr lang="en-GB" sz="1700" dirty="0"/>
              <a:t> </a:t>
            </a:r>
            <a:r>
              <a:rPr lang="en-GB" sz="1700" dirty="0" err="1"/>
              <a:t>varnostne</a:t>
            </a:r>
            <a:r>
              <a:rPr lang="en-GB" sz="1700" dirty="0"/>
              <a:t> </a:t>
            </a:r>
            <a:r>
              <a:rPr lang="en-GB" sz="1700" dirty="0" err="1"/>
              <a:t>težave</a:t>
            </a:r>
            <a:r>
              <a:rPr lang="en-GB" sz="17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GB" sz="1700" dirty="0"/>
          </a:p>
          <a:p>
            <a:pPr marL="0" indent="0">
              <a:lnSpc>
                <a:spcPct val="90000"/>
              </a:lnSpc>
              <a:buNone/>
            </a:pPr>
            <a:endParaRPr lang="en-SI" sz="1700" dirty="0"/>
          </a:p>
          <a:p>
            <a:pPr marL="0" indent="0">
              <a:lnSpc>
                <a:spcPct val="90000"/>
              </a:lnSpc>
              <a:buNone/>
            </a:pPr>
            <a:endParaRPr lang="en-SI" sz="1700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D86772B-EE7D-75E7-29F5-DCC50C83EB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631" r="32541" b="2"/>
          <a:stretch/>
        </p:blipFill>
        <p:spPr>
          <a:xfrm>
            <a:off x="7552042" y="863390"/>
            <a:ext cx="3416888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077318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1640</TotalTime>
  <Words>303</Words>
  <Application>Microsoft Macintosh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OHRANJEVALNIKI ZASLONA</vt:lpstr>
      <vt:lpstr>Prvotni namen</vt:lpstr>
      <vt:lpstr>PowerPoint Presentation</vt:lpstr>
      <vt:lpstr>SIStemska logika</vt:lpstr>
      <vt:lpstr>WINDOWS</vt:lpstr>
      <vt:lpstr>ScreenSaverProc</vt:lpstr>
      <vt:lpstr>RegisterDialogClasses in ScreenSaverConfigureDialog </vt:lpstr>
      <vt:lpstr>LINUX</vt:lpstr>
      <vt:lpstr>Delovanje in Varnost</vt:lpstr>
      <vt:lpstr>MacOS</vt:lpstr>
      <vt:lpstr>Metode razreda</vt:lpstr>
      <vt:lpstr>Vprašanja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Bertoncelj, Miha Maksimiljan</dc:creator>
  <cp:lastModifiedBy>Bertoncelj, Miha Maksimiljan</cp:lastModifiedBy>
  <cp:revision>2</cp:revision>
  <dcterms:created xsi:type="dcterms:W3CDTF">2025-01-06T19:20:49Z</dcterms:created>
  <dcterms:modified xsi:type="dcterms:W3CDTF">2025-01-07T22:41:46Z</dcterms:modified>
</cp:coreProperties>
</file>